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71" r:id="rId15"/>
    <p:sldId id="267" r:id="rId16"/>
    <p:sldId id="268" r:id="rId17"/>
    <p:sldId id="270" r:id="rId18"/>
    <p:sldId id="272" r:id="rId19"/>
  </p:sldIdLst>
  <p:sldSz cx="12192000" cy="6858000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A4CA-CD6F-4C6A-9731-2D6D6F3AF91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DCCC-F7A4-465C-A10C-56CC81AF5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13271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A4CA-CD6F-4C6A-9731-2D6D6F3AF91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DCCC-F7A4-465C-A10C-56CC81AF5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0918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A4CA-CD6F-4C6A-9731-2D6D6F3AF91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DCCC-F7A4-465C-A10C-56CC81AF5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9929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A4CA-CD6F-4C6A-9731-2D6D6F3AF91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DCCC-F7A4-465C-A10C-56CC81AF5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6384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A4CA-CD6F-4C6A-9731-2D6D6F3AF91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DCCC-F7A4-465C-A10C-56CC81AF5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8672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A4CA-CD6F-4C6A-9731-2D6D6F3AF91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DCCC-F7A4-465C-A10C-56CC81AF5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0726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A4CA-CD6F-4C6A-9731-2D6D6F3AF91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DCCC-F7A4-465C-A10C-56CC81AF5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9133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A4CA-CD6F-4C6A-9731-2D6D6F3AF91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DCCC-F7A4-465C-A10C-56CC81AF5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2529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A4CA-CD6F-4C6A-9731-2D6D6F3AF91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DCCC-F7A4-465C-A10C-56CC81AF5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851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A4CA-CD6F-4C6A-9731-2D6D6F3AF91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DCCC-F7A4-465C-A10C-56CC81AF5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6040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A4CA-CD6F-4C6A-9731-2D6D6F3AF91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DCCC-F7A4-465C-A10C-56CC81AF5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2007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5A4CA-CD6F-4C6A-9731-2D6D6F3AF919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DCCC-F7A4-465C-A10C-56CC81AF5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8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4"/>
            <a:ext cx="12192000" cy="68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8729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" y="5715"/>
            <a:ext cx="12162521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8158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" y="5715"/>
            <a:ext cx="12162521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5232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" y="5715"/>
            <a:ext cx="12162521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315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" y="5715"/>
            <a:ext cx="12162521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3059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" y="5715"/>
            <a:ext cx="12162521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5435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" y="5715"/>
            <a:ext cx="12162521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4554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" y="5715"/>
            <a:ext cx="12162521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5744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" y="5715"/>
            <a:ext cx="12162521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717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" y="5715"/>
            <a:ext cx="12162521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5358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" y="5715"/>
            <a:ext cx="12162521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9107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" y="5715"/>
            <a:ext cx="12162521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0202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" y="5715"/>
            <a:ext cx="12162521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5385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" y="5715"/>
            <a:ext cx="12162521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1532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" y="5715"/>
            <a:ext cx="12162521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0837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" y="5715"/>
            <a:ext cx="12162521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455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" y="5715"/>
            <a:ext cx="12162521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3692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" y="5715"/>
            <a:ext cx="12162521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1254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0</Paragraphs>
  <Slides>18</Slides>
  <Notes>0</Notes>
  <TotalTime>376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19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Пользователь</dc:creator>
  <cp:lastModifiedBy>Пользователь</cp:lastModifiedBy>
  <cp:revision>24</cp:revision>
  <dcterms:created xsi:type="dcterms:W3CDTF">2023-08-30T09:17:01Z</dcterms:created>
  <dcterms:modified xsi:type="dcterms:W3CDTF">2023-09-01T13:34:41Z</dcterms:modified>
</cp:coreProperties>
</file>